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64" r:id="rId5"/>
    <p:sldId id="263" r:id="rId6"/>
    <p:sldId id="262" r:id="rId7"/>
    <p:sldId id="267" r:id="rId8"/>
    <p:sldId id="259" r:id="rId9"/>
    <p:sldId id="256" r:id="rId10"/>
    <p:sldId id="268" r:id="rId11"/>
    <p:sldId id="265" r:id="rId12"/>
    <p:sldId id="269" r:id="rId13"/>
    <p:sldId id="266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7181885-1C4E-4877-8397-31A7166AD6BB}">
          <p14:sldIdLst>
            <p14:sldId id="264"/>
            <p14:sldId id="263"/>
            <p14:sldId id="262"/>
            <p14:sldId id="267"/>
            <p14:sldId id="259"/>
          </p14:sldIdLst>
        </p14:section>
        <p14:section name="Untitled Section" id="{AB4F6310-9D27-4BF6-A2AB-90C8867974AD}">
          <p14:sldIdLst>
            <p14:sldId id="256"/>
            <p14:sldId id="268"/>
            <p14:sldId id="265"/>
            <p14:sldId id="269"/>
            <p14:sldId id="266"/>
            <p14:sldId id="270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879" autoAdjust="0"/>
  </p:normalViewPr>
  <p:slideViewPr>
    <p:cSldViewPr snapToGrid="0">
      <p:cViewPr>
        <p:scale>
          <a:sx n="75" d="100"/>
          <a:sy n="75" d="100"/>
        </p:scale>
        <p:origin x="432" y="40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60" d="100"/>
          <a:sy n="60" d="100"/>
        </p:scale>
        <p:origin x="3187" y="3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02532F7-268B-425C-8482-DD86609AE8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8BACA0-2A58-450E-AD58-576A469F9BC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0F6783-3E58-41AF-8E1D-416BE452C7E4}" type="datetimeFigureOut">
              <a:rPr lang="en-US" smtClean="0"/>
              <a:t>6/13/2026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4B0EBC-534E-4D49-A27D-797BECB5315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3C296D-7590-4D30-B831-78CA0B2D1A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D0C97-66C1-4878-AB2C-0373603EF82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307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A7D78-5BCB-4A05-8019-53B2C3937D14}" type="datetimeFigureOut">
              <a:rPr lang="en-US" smtClean="0"/>
              <a:t>6/13/2026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87094-9044-4EE3-934C-6F21C686A3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651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87094-9044-4EE3-934C-6F21C686A39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494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87094-9044-4EE3-934C-6F21C686A39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455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87094-9044-4EE3-934C-6F21C686A39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929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BB736E2B-E5CA-B702-AA19-40F96B420A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24000" pencilSize="2"/>
                    </a14:imgEffect>
                  </a14:imgLayer>
                </a14:imgProps>
              </a:ext>
            </a:extLst>
          </a:blip>
          <a:srcRect r="15236" b="1523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464C3F68-3875-4E87-99D4-A4A9F6943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01074" y="5648818"/>
            <a:ext cx="4554024" cy="691510"/>
          </a:xfrm>
          <a:solidFill>
            <a:schemeClr val="accent4"/>
          </a:solidFill>
        </p:spPr>
        <p:txBody>
          <a:bodyPr/>
          <a:lstStyle>
            <a:lvl1pPr>
              <a:defRPr sz="2400"/>
            </a:lvl1pPr>
          </a:lstStyle>
          <a:p>
            <a:r>
              <a:rPr lang="en-US" noProof="0" dirty="0"/>
              <a:t>PAGE 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089C56B6-7610-42D5-8E38-2F45B781C98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355097" y="663284"/>
            <a:ext cx="4320000" cy="4320000"/>
          </a:xfrm>
          <a:custGeom>
            <a:avLst/>
            <a:gdLst>
              <a:gd name="connsiteX0" fmla="*/ 0 w 4320000"/>
              <a:gd name="connsiteY0" fmla="*/ 0 h 4320000"/>
              <a:gd name="connsiteX1" fmla="*/ 4320000 w 4320000"/>
              <a:gd name="connsiteY1" fmla="*/ 0 h 4320000"/>
              <a:gd name="connsiteX2" fmla="*/ 4320000 w 4320000"/>
              <a:gd name="connsiteY2" fmla="*/ 4320000 h 4320000"/>
              <a:gd name="connsiteX3" fmla="*/ 0 w 4320000"/>
              <a:gd name="connsiteY3" fmla="*/ 4320000 h 43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20000" h="4320000">
                <a:moveTo>
                  <a:pt x="0" y="0"/>
                </a:moveTo>
                <a:lnTo>
                  <a:pt x="4320000" y="0"/>
                </a:lnTo>
                <a:lnTo>
                  <a:pt x="4320000" y="4320000"/>
                </a:lnTo>
                <a:lnTo>
                  <a:pt x="0" y="4320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C31E7BC-93FA-4C26-B471-AEEF13A24B6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548907" y="939033"/>
            <a:ext cx="4320000" cy="4320000"/>
          </a:xfrm>
          <a:custGeom>
            <a:avLst/>
            <a:gdLst>
              <a:gd name="connsiteX0" fmla="*/ 2160000 w 4320000"/>
              <a:gd name="connsiteY0" fmla="*/ 0 h 4320000"/>
              <a:gd name="connsiteX1" fmla="*/ 4320000 w 4320000"/>
              <a:gd name="connsiteY1" fmla="*/ 4320000 h 4320000"/>
              <a:gd name="connsiteX2" fmla="*/ 0 w 4320000"/>
              <a:gd name="connsiteY2" fmla="*/ 4320000 h 43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20000" h="4320000">
                <a:moveTo>
                  <a:pt x="2160000" y="0"/>
                </a:moveTo>
                <a:lnTo>
                  <a:pt x="4320000" y="4320000"/>
                </a:lnTo>
                <a:lnTo>
                  <a:pt x="0" y="43200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3633B8-291A-4606-B21A-8C93D3A8CD8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3227" y="675984"/>
            <a:ext cx="4320000" cy="4320000"/>
          </a:xfrm>
          <a:custGeom>
            <a:avLst/>
            <a:gdLst>
              <a:gd name="connsiteX0" fmla="*/ 2160000 w 4320000"/>
              <a:gd name="connsiteY0" fmla="*/ 0 h 4320000"/>
              <a:gd name="connsiteX1" fmla="*/ 4320000 w 4320000"/>
              <a:gd name="connsiteY1" fmla="*/ 2160000 h 4320000"/>
              <a:gd name="connsiteX2" fmla="*/ 2160000 w 4320000"/>
              <a:gd name="connsiteY2" fmla="*/ 4320000 h 4320000"/>
              <a:gd name="connsiteX3" fmla="*/ 0 w 4320000"/>
              <a:gd name="connsiteY3" fmla="*/ 2160000 h 4320000"/>
              <a:gd name="connsiteX4" fmla="*/ 2160000 w 4320000"/>
              <a:gd name="connsiteY4" fmla="*/ 0 h 43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000" h="4320000">
                <a:moveTo>
                  <a:pt x="2160000" y="0"/>
                </a:moveTo>
                <a:cubicBezTo>
                  <a:pt x="3352935" y="0"/>
                  <a:pt x="4320000" y="967065"/>
                  <a:pt x="4320000" y="2160000"/>
                </a:cubicBezTo>
                <a:cubicBezTo>
                  <a:pt x="4320000" y="3352935"/>
                  <a:pt x="3352935" y="4320000"/>
                  <a:pt x="2160000" y="4320000"/>
                </a:cubicBezTo>
                <a:cubicBezTo>
                  <a:pt x="967065" y="4320000"/>
                  <a:pt x="0" y="3352935"/>
                  <a:pt x="0" y="2160000"/>
                </a:cubicBezTo>
                <a:cubicBezTo>
                  <a:pt x="0" y="967065"/>
                  <a:pt x="967065" y="0"/>
                  <a:pt x="2160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71182D31-EB4B-6A05-3DFA-5CFB539AC0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30004" y="5646568"/>
            <a:ext cx="2106594" cy="693759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None/>
              <a:defRPr sz="7000" b="1"/>
            </a:lvl1pPr>
            <a:lvl2pPr marL="457200" indent="0">
              <a:buNone/>
              <a:defRPr sz="13300"/>
            </a:lvl2pPr>
            <a:lvl3pPr marL="914400" indent="0">
              <a:buNone/>
              <a:defRPr sz="13300"/>
            </a:lvl3pPr>
            <a:lvl4pPr marL="1371600" indent="0">
              <a:buNone/>
              <a:defRPr sz="13300"/>
            </a:lvl4pPr>
            <a:lvl5pPr marL="1828800" indent="0">
              <a:buNone/>
              <a:defRPr sz="13300"/>
            </a:lvl5pPr>
          </a:lstStyle>
          <a:p>
            <a:pPr lvl="0"/>
            <a:r>
              <a:rPr lang="en-US" dirty="0"/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242188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arge and One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ake, indoor, egg, decorated&#10;&#10;Description automatically generated">
            <a:extLst>
              <a:ext uri="{FF2B5EF4-FFF2-40B4-BE49-F238E27FC236}">
                <a16:creationId xmlns:a16="http://schemas.microsoft.com/office/drawing/2014/main" id="{42DC6B46-9E5C-A7F6-38D1-29AABD06CC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3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 t="7714" b="7714"/>
          <a:stretch/>
        </p:blipFill>
        <p:spPr>
          <a:xfrm>
            <a:off x="-1" y="0"/>
            <a:ext cx="12192000" cy="6874042"/>
          </a:xfrm>
          <a:prstGeom prst="rect">
            <a:avLst/>
          </a:prstGeom>
        </p:spPr>
      </p:pic>
      <p:pic>
        <p:nvPicPr>
          <p:cNvPr id="3" name="Picture 2" descr="A picture containing cake, indoor, egg, decorated&#10;&#10;Description automatically generated">
            <a:extLst>
              <a:ext uri="{FF2B5EF4-FFF2-40B4-BE49-F238E27FC236}">
                <a16:creationId xmlns:a16="http://schemas.microsoft.com/office/drawing/2014/main" id="{0C534999-D886-6BE5-A450-D2277CBE4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2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03"/>
                    </a14:imgEffect>
                    <a14:imgEffect>
                      <a14:saturation sat="99000"/>
                    </a14:imgEffect>
                  </a14:imgLayer>
                </a14:imgProps>
              </a:ext>
            </a:extLst>
          </a:blip>
          <a:srcRect r="569" b="16106"/>
          <a:stretch/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66F9A7C-DCF7-4C0E-9812-816CCD0DB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778121" cy="6858000"/>
          </a:xfrm>
          <a:custGeom>
            <a:avLst/>
            <a:gdLst>
              <a:gd name="connsiteX0" fmla="*/ 2807471 w 7778121"/>
              <a:gd name="connsiteY0" fmla="*/ 0 h 6858000"/>
              <a:gd name="connsiteX1" fmla="*/ 2853525 w 7778121"/>
              <a:gd name="connsiteY1" fmla="*/ 0 h 6858000"/>
              <a:gd name="connsiteX2" fmla="*/ 7778121 w 7778121"/>
              <a:gd name="connsiteY2" fmla="*/ 4924599 h 6858000"/>
              <a:gd name="connsiteX3" fmla="*/ 5844720 w 7778121"/>
              <a:gd name="connsiteY3" fmla="*/ 6858000 h 6858000"/>
              <a:gd name="connsiteX4" fmla="*/ 0 w 7778121"/>
              <a:gd name="connsiteY4" fmla="*/ 6858000 h 6858000"/>
              <a:gd name="connsiteX5" fmla="*/ 0 w 7778121"/>
              <a:gd name="connsiteY5" fmla="*/ 280747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78121" h="6858000">
                <a:moveTo>
                  <a:pt x="2807471" y="0"/>
                </a:moveTo>
                <a:lnTo>
                  <a:pt x="2853525" y="0"/>
                </a:lnTo>
                <a:lnTo>
                  <a:pt x="7778121" y="4924599"/>
                </a:lnTo>
                <a:lnTo>
                  <a:pt x="5844720" y="6858000"/>
                </a:lnTo>
                <a:lnTo>
                  <a:pt x="0" y="6858000"/>
                </a:lnTo>
                <a:lnTo>
                  <a:pt x="0" y="2807471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4C3F68-3875-4E87-99D4-A4A9F6943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00000">
            <a:off x="3355216" y="980586"/>
            <a:ext cx="2520000" cy="720000"/>
          </a:xfrm>
          <a:solidFill>
            <a:schemeClr val="accent6"/>
          </a:solidFill>
        </p:spPr>
        <p:txBody>
          <a:bodyPr/>
          <a:lstStyle>
            <a:lvl1pPr>
              <a:defRPr sz="2400"/>
            </a:lvl1pPr>
          </a:lstStyle>
          <a:p>
            <a:r>
              <a:rPr lang="en-US" noProof="0" dirty="0"/>
              <a:t>SHORT CAPTION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33F448CF-99E6-4FA1-AAB0-8549A47E438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87209" y="1071340"/>
            <a:ext cx="3127676" cy="3127676"/>
          </a:xfrm>
          <a:custGeom>
            <a:avLst/>
            <a:gdLst>
              <a:gd name="connsiteX0" fmla="*/ 1563838 w 3127676"/>
              <a:gd name="connsiteY0" fmla="*/ 0 h 3127676"/>
              <a:gd name="connsiteX1" fmla="*/ 3127676 w 3127676"/>
              <a:gd name="connsiteY1" fmla="*/ 1563838 h 3127676"/>
              <a:gd name="connsiteX2" fmla="*/ 1563838 w 3127676"/>
              <a:gd name="connsiteY2" fmla="*/ 3127676 h 3127676"/>
              <a:gd name="connsiteX3" fmla="*/ 0 w 3127676"/>
              <a:gd name="connsiteY3" fmla="*/ 1563838 h 3127676"/>
              <a:gd name="connsiteX4" fmla="*/ 1563838 w 3127676"/>
              <a:gd name="connsiteY4" fmla="*/ 0 h 3127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27676" h="3127676">
                <a:moveTo>
                  <a:pt x="1563838" y="0"/>
                </a:moveTo>
                <a:cubicBezTo>
                  <a:pt x="2427522" y="0"/>
                  <a:pt x="3127676" y="700154"/>
                  <a:pt x="3127676" y="1563838"/>
                </a:cubicBezTo>
                <a:cubicBezTo>
                  <a:pt x="3127676" y="2427522"/>
                  <a:pt x="2427522" y="3127676"/>
                  <a:pt x="1563838" y="3127676"/>
                </a:cubicBezTo>
                <a:cubicBezTo>
                  <a:pt x="700154" y="3127676"/>
                  <a:pt x="0" y="2427522"/>
                  <a:pt x="0" y="1563838"/>
                </a:cubicBezTo>
                <a:cubicBezTo>
                  <a:pt x="0" y="700154"/>
                  <a:pt x="700154" y="0"/>
                  <a:pt x="1563838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FF11431-3A23-4588-9991-D196205D6C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300000">
            <a:off x="7891047" y="4150731"/>
            <a:ext cx="2520000" cy="720000"/>
          </a:xfrm>
          <a:solidFill>
            <a:schemeClr val="accent3"/>
          </a:solidFill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US" sz="2400" b="0" spc="0" smtClean="0"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US" sz="1800"/>
            </a:lvl5pPr>
          </a:lstStyle>
          <a:p>
            <a:pPr marL="114300" lvl="0" indent="-342900" algn="ctr">
              <a:spcBef>
                <a:spcPct val="0"/>
              </a:spcBef>
            </a:pPr>
            <a:r>
              <a:rPr lang="en-US" noProof="0" dirty="0"/>
              <a:t>SHORT CAPTION</a:t>
            </a:r>
          </a:p>
        </p:txBody>
      </p:sp>
    </p:spTree>
    <p:extLst>
      <p:ext uri="{BB962C8B-B14F-4D97-AF65-F5344CB8AC3E}">
        <p14:creationId xmlns:p14="http://schemas.microsoft.com/office/powerpoint/2010/main" val="178604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Images with 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white, crowd&#10;&#10;Description automatically generated">
            <a:extLst>
              <a:ext uri="{FF2B5EF4-FFF2-40B4-BE49-F238E27FC236}">
                <a16:creationId xmlns:a16="http://schemas.microsoft.com/office/drawing/2014/main" id="{4D4050B2-63DC-2E1D-E3E4-E897F99A6C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53000"/>
          </a:blip>
          <a:srcRect t="7714" b="7714"/>
          <a:stretch/>
        </p:blipFill>
        <p:spPr>
          <a:xfrm>
            <a:off x="0" y="0"/>
            <a:ext cx="12192000" cy="6874042"/>
          </a:xfrm>
          <a:prstGeom prst="rect">
            <a:avLst/>
          </a:prstGeom>
        </p:spPr>
      </p:pic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9ADE601C-A217-4401-9835-773905535F4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9711" y="423000"/>
            <a:ext cx="4832577" cy="6012000"/>
          </a:xfrm>
          <a:custGeom>
            <a:avLst/>
            <a:gdLst>
              <a:gd name="connsiteX0" fmla="*/ 1267585 w 4832577"/>
              <a:gd name="connsiteY0" fmla="*/ 0 h 6012000"/>
              <a:gd name="connsiteX1" fmla="*/ 3564992 w 4832577"/>
              <a:gd name="connsiteY1" fmla="*/ 0 h 6012000"/>
              <a:gd name="connsiteX2" fmla="*/ 4832577 w 4832577"/>
              <a:gd name="connsiteY2" fmla="*/ 1267585 h 6012000"/>
              <a:gd name="connsiteX3" fmla="*/ 4832577 w 4832577"/>
              <a:gd name="connsiteY3" fmla="*/ 4744415 h 6012000"/>
              <a:gd name="connsiteX4" fmla="*/ 3564992 w 4832577"/>
              <a:gd name="connsiteY4" fmla="*/ 6012000 h 6012000"/>
              <a:gd name="connsiteX5" fmla="*/ 1267585 w 4832577"/>
              <a:gd name="connsiteY5" fmla="*/ 6012000 h 6012000"/>
              <a:gd name="connsiteX6" fmla="*/ 0 w 4832577"/>
              <a:gd name="connsiteY6" fmla="*/ 4744415 h 6012000"/>
              <a:gd name="connsiteX7" fmla="*/ 0 w 4832577"/>
              <a:gd name="connsiteY7" fmla="*/ 1267585 h 60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2577" h="6012000">
                <a:moveTo>
                  <a:pt x="1267585" y="0"/>
                </a:moveTo>
                <a:lnTo>
                  <a:pt x="3564992" y="0"/>
                </a:lnTo>
                <a:lnTo>
                  <a:pt x="4832577" y="1267585"/>
                </a:lnTo>
                <a:lnTo>
                  <a:pt x="4832577" y="4744415"/>
                </a:lnTo>
                <a:lnTo>
                  <a:pt x="3564992" y="6012000"/>
                </a:lnTo>
                <a:lnTo>
                  <a:pt x="1267585" y="6012000"/>
                </a:lnTo>
                <a:lnTo>
                  <a:pt x="0" y="4744415"/>
                </a:lnTo>
                <a:lnTo>
                  <a:pt x="0" y="1267585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8" name="Title 6">
            <a:extLst>
              <a:ext uri="{FF2B5EF4-FFF2-40B4-BE49-F238E27FC236}">
                <a16:creationId xmlns:a16="http://schemas.microsoft.com/office/drawing/2014/main" id="{6EA542A9-74C5-80AE-33A9-01E4A060A0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300000">
            <a:off x="998219" y="1147346"/>
            <a:ext cx="3685655" cy="720000"/>
          </a:xfrm>
          <a:solidFill>
            <a:schemeClr val="accent2"/>
          </a:solidFill>
        </p:spPr>
        <p:txBody>
          <a:bodyPr/>
          <a:lstStyle>
            <a:lvl1pPr>
              <a:defRPr sz="2400"/>
            </a:lvl1pPr>
          </a:lstStyle>
          <a:p>
            <a:r>
              <a:rPr lang="en-US" noProof="0" dirty="0"/>
              <a:t>PAGE 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5D22330F-EB66-431E-996C-D52E1AEA6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23241" y="2599062"/>
            <a:ext cx="3251200" cy="3738562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5000" b="1">
                <a:latin typeface="+mj-lt"/>
              </a:defRPr>
            </a:lvl1pPr>
          </a:lstStyle>
          <a:p>
            <a:pPr lvl="0"/>
            <a:r>
              <a:rPr lang="en-US" noProof="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70308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2CC2F558-054F-6FD4-780A-F06BC31755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 trans="24000" pencilSize="2"/>
                    </a14:imgEffect>
                  </a14:imgLayer>
                </a14:imgProps>
              </a:ext>
            </a:extLst>
          </a:blip>
          <a:srcRect r="15236" b="1523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A0BF92A-B6FA-4E54-9D63-3347CCBA86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835728" y="311729"/>
            <a:ext cx="8520545" cy="6234545"/>
          </a:xfrm>
          <a:custGeom>
            <a:avLst/>
            <a:gdLst>
              <a:gd name="connsiteX0" fmla="*/ 700326 w 8520545"/>
              <a:gd name="connsiteY0" fmla="*/ 0 h 6234545"/>
              <a:gd name="connsiteX1" fmla="*/ 7820219 w 8520545"/>
              <a:gd name="connsiteY1" fmla="*/ 0 h 6234545"/>
              <a:gd name="connsiteX2" fmla="*/ 8520545 w 8520545"/>
              <a:gd name="connsiteY2" fmla="*/ 700326 h 6234545"/>
              <a:gd name="connsiteX3" fmla="*/ 8520545 w 8520545"/>
              <a:gd name="connsiteY3" fmla="*/ 5534219 h 6234545"/>
              <a:gd name="connsiteX4" fmla="*/ 7820219 w 8520545"/>
              <a:gd name="connsiteY4" fmla="*/ 6234545 h 6234545"/>
              <a:gd name="connsiteX5" fmla="*/ 700326 w 8520545"/>
              <a:gd name="connsiteY5" fmla="*/ 6234545 h 6234545"/>
              <a:gd name="connsiteX6" fmla="*/ 0 w 8520545"/>
              <a:gd name="connsiteY6" fmla="*/ 5534219 h 6234545"/>
              <a:gd name="connsiteX7" fmla="*/ 0 w 8520545"/>
              <a:gd name="connsiteY7" fmla="*/ 700326 h 623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20545" h="6234545">
                <a:moveTo>
                  <a:pt x="700326" y="0"/>
                </a:moveTo>
                <a:lnTo>
                  <a:pt x="7820219" y="0"/>
                </a:lnTo>
                <a:lnTo>
                  <a:pt x="8520545" y="700326"/>
                </a:lnTo>
                <a:lnTo>
                  <a:pt x="8520545" y="5534219"/>
                </a:lnTo>
                <a:lnTo>
                  <a:pt x="7820219" y="6234545"/>
                </a:lnTo>
                <a:lnTo>
                  <a:pt x="700326" y="6234545"/>
                </a:lnTo>
                <a:lnTo>
                  <a:pt x="0" y="5534219"/>
                </a:lnTo>
                <a:lnTo>
                  <a:pt x="0" y="70032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4C3F68-3875-4E87-99D4-A4A9F6943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53173" y="6154042"/>
            <a:ext cx="3685655" cy="720000"/>
          </a:xfrm>
          <a:solidFill>
            <a:schemeClr val="accent4"/>
          </a:solidFill>
        </p:spPr>
        <p:txBody>
          <a:bodyPr/>
          <a:lstStyle>
            <a:lvl1pPr>
              <a:defRPr sz="2400"/>
            </a:lvl1pPr>
          </a:lstStyle>
          <a:p>
            <a:r>
              <a:rPr lang="en-US" noProof="0" dirty="0"/>
              <a:t>PAGE TITLE</a:t>
            </a:r>
          </a:p>
        </p:txBody>
      </p:sp>
    </p:spTree>
    <p:extLst>
      <p:ext uri="{BB962C8B-B14F-4D97-AF65-F5344CB8AC3E}">
        <p14:creationId xmlns:p14="http://schemas.microsoft.com/office/powerpoint/2010/main" val="275999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CED1BC6A-4975-0979-E177-71461C48DD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78000"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56361"/>
            <a:ext cx="12192001" cy="6914362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2865088-6953-442D-9404-EFFA7C786DD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94000" y="927000"/>
            <a:ext cx="5004000" cy="5004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>
                <a:lumMod val="85000"/>
              </a:schemeClr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6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64C3F68-3875-4E87-99D4-A4A9F6943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76349" y="5646254"/>
            <a:ext cx="4584852" cy="748245"/>
          </a:xfrm>
        </p:spPr>
        <p:txBody>
          <a:bodyPr lIns="144000"/>
          <a:lstStyle>
            <a:lvl1pPr algn="l">
              <a:defRPr sz="4000" b="1"/>
            </a:lvl1pPr>
          </a:lstStyle>
          <a:p>
            <a:r>
              <a:rPr lang="en-US" dirty="0"/>
              <a:t>TODAY I’M TURNING</a:t>
            </a:r>
          </a:p>
        </p:txBody>
      </p:sp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D69847E-4D06-7DB7-9E6B-B128ACEBEF9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58150" y="4952788"/>
            <a:ext cx="1739850" cy="1905212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13300" b="1"/>
            </a:lvl1pPr>
            <a:lvl2pPr marL="457200" indent="0">
              <a:buNone/>
              <a:defRPr sz="13300"/>
            </a:lvl2pPr>
            <a:lvl3pPr marL="914400" indent="0">
              <a:buNone/>
              <a:defRPr sz="13300"/>
            </a:lvl3pPr>
            <a:lvl4pPr marL="1371600" indent="0">
              <a:buNone/>
              <a:defRPr sz="13300"/>
            </a:lvl4pPr>
            <a:lvl5pPr marL="1828800" indent="0">
              <a:buNone/>
              <a:defRPr sz="13300"/>
            </a:lvl5pPr>
          </a:lstStyle>
          <a:p>
            <a:pPr lvl="0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9942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0C3BE2-B34C-4EBD-A5E5-F0C4797C7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8110" y="653784"/>
            <a:ext cx="5935781" cy="748245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B9D18-F405-444A-9AE5-45CC834CB7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149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55" r:id="rId3"/>
    <p:sldLayoutId id="2147483652" r:id="rId4"/>
    <p:sldLayoutId id="2147483649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b="0" kern="1200" spc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6" descr="A close up of a baby grabbing an adult's finger">
            <a:extLst>
              <a:ext uri="{FF2B5EF4-FFF2-40B4-BE49-F238E27FC236}">
                <a16:creationId xmlns:a16="http://schemas.microsoft.com/office/drawing/2014/main" id="{B41F96AF-3666-9DEE-F7B4-1D9E50E32C6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2191" r="12191"/>
          <a:stretch>
            <a:fillRect/>
          </a:stretch>
        </p:blipFill>
        <p:spPr>
          <a:xfrm>
            <a:off x="-945183" y="2234243"/>
            <a:ext cx="5163838" cy="4552976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BD573EE-0EEB-6D25-6B4D-19FF54C93A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F0A373C-B334-1FDB-E21F-7033FF204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7165" y="58723"/>
            <a:ext cx="8942314" cy="695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368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0728AC8-21FD-C692-F0C6-A48F22DBB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2045" y="142241"/>
            <a:ext cx="3144218" cy="6512560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B29566-B3CA-3BA3-B07B-C8139B2E0A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447" r="4447"/>
          <a:stretch>
            <a:fillRect/>
          </a:stretch>
        </p:blipFill>
        <p:spPr>
          <a:xfrm>
            <a:off x="2783840" y="-721360"/>
            <a:ext cx="9408160" cy="8199119"/>
          </a:xfrm>
          <a:custGeom>
            <a:avLst/>
            <a:gdLst>
              <a:gd name="connsiteX0" fmla="*/ 700326 w 8520545"/>
              <a:gd name="connsiteY0" fmla="*/ 0 h 6234545"/>
              <a:gd name="connsiteX1" fmla="*/ 7820219 w 8520545"/>
              <a:gd name="connsiteY1" fmla="*/ 0 h 6234545"/>
              <a:gd name="connsiteX2" fmla="*/ 8520545 w 8520545"/>
              <a:gd name="connsiteY2" fmla="*/ 700326 h 6234545"/>
              <a:gd name="connsiteX3" fmla="*/ 8520545 w 8520545"/>
              <a:gd name="connsiteY3" fmla="*/ 5534219 h 6234545"/>
              <a:gd name="connsiteX4" fmla="*/ 7820219 w 8520545"/>
              <a:gd name="connsiteY4" fmla="*/ 6234545 h 6234545"/>
              <a:gd name="connsiteX5" fmla="*/ 700326 w 8520545"/>
              <a:gd name="connsiteY5" fmla="*/ 6234545 h 6234545"/>
              <a:gd name="connsiteX6" fmla="*/ 0 w 8520545"/>
              <a:gd name="connsiteY6" fmla="*/ 5534219 h 6234545"/>
              <a:gd name="connsiteX7" fmla="*/ 0 w 8520545"/>
              <a:gd name="connsiteY7" fmla="*/ 700326 h 623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20545" h="6234545">
                <a:moveTo>
                  <a:pt x="700326" y="0"/>
                </a:moveTo>
                <a:lnTo>
                  <a:pt x="7820219" y="0"/>
                </a:lnTo>
                <a:lnTo>
                  <a:pt x="8520545" y="700326"/>
                </a:lnTo>
                <a:lnTo>
                  <a:pt x="8520545" y="5534219"/>
                </a:lnTo>
                <a:lnTo>
                  <a:pt x="7820219" y="6234545"/>
                </a:lnTo>
                <a:lnTo>
                  <a:pt x="700326" y="6234545"/>
                </a:lnTo>
                <a:lnTo>
                  <a:pt x="0" y="5534219"/>
                </a:lnTo>
                <a:lnTo>
                  <a:pt x="0" y="700326"/>
                </a:lnTo>
                <a:close/>
              </a:path>
            </a:pathLst>
          </a:custGeom>
          <a:solidFill>
            <a:prstClr val="white"/>
          </a:solidFill>
        </p:spPr>
      </p:pic>
    </p:spTree>
    <p:extLst>
      <p:ext uri="{BB962C8B-B14F-4D97-AF65-F5344CB8AC3E}">
        <p14:creationId xmlns:p14="http://schemas.microsoft.com/office/powerpoint/2010/main" val="293708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F54CE4D-62CB-E13F-C76F-AE8093436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17980" y="77560"/>
            <a:ext cx="14805660" cy="696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09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6E516D-42C3-DAD4-8E19-FDE0A4652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9" name="Picture Placeholder 13" descr="A birthday cake with candles">
            <a:extLst>
              <a:ext uri="{FF2B5EF4-FFF2-40B4-BE49-F238E27FC236}">
                <a16:creationId xmlns:a16="http://schemas.microsoft.com/office/drawing/2014/main" id="{75DD6ADE-F097-93AC-8161-44BDFA56A9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4115" r="14115"/>
          <a:stretch>
            <a:fillRect/>
          </a:stretch>
        </p:blipFill>
        <p:spPr>
          <a:xfrm>
            <a:off x="-291338" y="4607234"/>
            <a:ext cx="2487676" cy="2487676"/>
          </a:xfrm>
        </p:spPr>
      </p:pic>
    </p:spTree>
    <p:extLst>
      <p:ext uri="{BB962C8B-B14F-4D97-AF65-F5344CB8AC3E}">
        <p14:creationId xmlns:p14="http://schemas.microsoft.com/office/powerpoint/2010/main" val="15467300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4D0F66-B32B-1E76-EC69-86D9417E0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5" y="0"/>
            <a:ext cx="12192000" cy="707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57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F73693A-AFD2-1DA3-C6EA-AFF574DCC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48122"/>
            <a:ext cx="12280739" cy="695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45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41C6E7B-3DA9-D472-86B0-044E719FC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20" y="0"/>
            <a:ext cx="114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67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0FEE91E-76D3-B622-02D7-621FD297D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3279" y="3807437"/>
            <a:ext cx="3966245" cy="26441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4729F7-5026-583C-6C48-9EB0F53F6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316308" cy="6858000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00B4292-D67B-2F64-741C-ED73C8B78F0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l="16748" r="16748"/>
          <a:stretch>
            <a:fillRect/>
          </a:stretch>
        </p:blipFill>
        <p:spPr>
          <a:xfrm>
            <a:off x="9316308" y="487680"/>
            <a:ext cx="2763932" cy="2763932"/>
          </a:xfrm>
          <a:prstGeom prst="ellipse">
            <a:avLst/>
          </a:prstGeom>
          <a:solidFill>
            <a:prstClr val="white">
              <a:lumMod val="95000"/>
            </a:prstClr>
          </a:solidFill>
          <a:ln w="95250">
            <a:solidFill>
              <a:prstClr val="white">
                <a:lumMod val="85000"/>
              </a:prstClr>
            </a:solidFill>
          </a:ln>
        </p:spPr>
      </p:pic>
    </p:spTree>
    <p:extLst>
      <p:ext uri="{BB962C8B-B14F-4D97-AF65-F5344CB8AC3E}">
        <p14:creationId xmlns:p14="http://schemas.microsoft.com/office/powerpoint/2010/main" val="707296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EBC86D-88A9-AACC-328C-3D147B21D1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340" y="0"/>
            <a:ext cx="10287000" cy="6858000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94A54A2-9423-C439-9D76-1A3276875F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/>
          <a:stretch>
            <a:fillRect/>
          </a:stretch>
        </p:blipFill>
        <p:spPr>
          <a:xfrm>
            <a:off x="238760" y="1554480"/>
            <a:ext cx="5097880" cy="5097880"/>
          </a:xfrm>
          <a:prstGeom prst="ellipse">
            <a:avLst/>
          </a:prstGeom>
          <a:solidFill>
            <a:prstClr val="white">
              <a:lumMod val="95000"/>
            </a:prstClr>
          </a:solidFill>
          <a:ln w="95250">
            <a:solidFill>
              <a:prstClr val="white">
                <a:lumMod val="85000"/>
              </a:prstClr>
            </a:solidFill>
          </a:ln>
        </p:spPr>
      </p:pic>
    </p:spTree>
    <p:extLst>
      <p:ext uri="{BB962C8B-B14F-4D97-AF65-F5344CB8AC3E}">
        <p14:creationId xmlns:p14="http://schemas.microsoft.com/office/powerpoint/2010/main" val="3100608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29B3667-37EC-5511-83B4-17FFABB2C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3040" y="3428999"/>
            <a:ext cx="3020752" cy="2854960"/>
          </a:xfrm>
          <a:prstGeom prst="rect">
            <a:avLst/>
          </a:prstGeom>
        </p:spPr>
      </p:pic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64798F1A-D24F-B4FC-D855-ECF2621DD6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447" r="4447"/>
          <a:stretch>
            <a:fillRect/>
          </a:stretch>
        </p:blipFill>
        <p:spPr>
          <a:xfrm>
            <a:off x="271088" y="311727"/>
            <a:ext cx="8520545" cy="6234545"/>
          </a:xfrm>
          <a:custGeom>
            <a:avLst/>
            <a:gdLst>
              <a:gd name="connsiteX0" fmla="*/ 700326 w 8520545"/>
              <a:gd name="connsiteY0" fmla="*/ 0 h 6234545"/>
              <a:gd name="connsiteX1" fmla="*/ 7820219 w 8520545"/>
              <a:gd name="connsiteY1" fmla="*/ 0 h 6234545"/>
              <a:gd name="connsiteX2" fmla="*/ 8520545 w 8520545"/>
              <a:gd name="connsiteY2" fmla="*/ 700326 h 6234545"/>
              <a:gd name="connsiteX3" fmla="*/ 8520545 w 8520545"/>
              <a:gd name="connsiteY3" fmla="*/ 5534219 h 6234545"/>
              <a:gd name="connsiteX4" fmla="*/ 7820219 w 8520545"/>
              <a:gd name="connsiteY4" fmla="*/ 6234545 h 6234545"/>
              <a:gd name="connsiteX5" fmla="*/ 700326 w 8520545"/>
              <a:gd name="connsiteY5" fmla="*/ 6234545 h 6234545"/>
              <a:gd name="connsiteX6" fmla="*/ 0 w 8520545"/>
              <a:gd name="connsiteY6" fmla="*/ 5534219 h 6234545"/>
              <a:gd name="connsiteX7" fmla="*/ 0 w 8520545"/>
              <a:gd name="connsiteY7" fmla="*/ 700326 h 623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20545" h="6234545">
                <a:moveTo>
                  <a:pt x="700326" y="0"/>
                </a:moveTo>
                <a:lnTo>
                  <a:pt x="7820219" y="0"/>
                </a:lnTo>
                <a:lnTo>
                  <a:pt x="8520545" y="700326"/>
                </a:lnTo>
                <a:lnTo>
                  <a:pt x="8520545" y="5534219"/>
                </a:lnTo>
                <a:lnTo>
                  <a:pt x="7820219" y="6234545"/>
                </a:lnTo>
                <a:lnTo>
                  <a:pt x="700326" y="6234545"/>
                </a:lnTo>
                <a:lnTo>
                  <a:pt x="0" y="5534219"/>
                </a:lnTo>
                <a:lnTo>
                  <a:pt x="0" y="700326"/>
                </a:lnTo>
                <a:close/>
              </a:path>
            </a:pathLst>
          </a:custGeom>
          <a:solidFill>
            <a:prstClr val="white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94B868-3A7A-B6F3-128C-38C12736E2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4832" y="762000"/>
            <a:ext cx="2560320" cy="241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4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A756738-FE79-35A7-32BC-97AE03358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2720" y="-111760"/>
            <a:ext cx="8577580" cy="6733640"/>
          </a:xfrm>
          <a:prstGeom prst="rect">
            <a:avLst/>
          </a:prstGeom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B37ACE5-81E4-22EC-70EE-0489012EE43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6656" r="16656"/>
          <a:stretch>
            <a:fillRect/>
          </a:stretch>
        </p:blipFill>
        <p:spPr>
          <a:xfrm>
            <a:off x="267838" y="223846"/>
            <a:ext cx="3562481" cy="3789680"/>
          </a:xfrm>
          <a:prstGeom prst="ellipse">
            <a:avLst/>
          </a:prstGeom>
          <a:solidFill>
            <a:prstClr val="white">
              <a:lumMod val="95000"/>
            </a:prstClr>
          </a:solidFill>
          <a:ln w="95250">
            <a:solidFill>
              <a:prstClr val="white">
                <a:lumMod val="85000"/>
              </a:prstClr>
            </a:solidFill>
          </a:ln>
        </p:spPr>
      </p:pic>
      <p:pic>
        <p:nvPicPr>
          <p:cNvPr id="9" name="Picture Placeholder 13" descr="A birthday cake with candles">
            <a:extLst>
              <a:ext uri="{FF2B5EF4-FFF2-40B4-BE49-F238E27FC236}">
                <a16:creationId xmlns:a16="http://schemas.microsoft.com/office/drawing/2014/main" id="{75B7C044-6DE9-B6BE-2DC1-50532234FB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15" r="14115"/>
          <a:stretch>
            <a:fillRect/>
          </a:stretch>
        </p:blipFill>
        <p:spPr>
          <a:xfrm>
            <a:off x="724662" y="4370324"/>
            <a:ext cx="2487676" cy="2487676"/>
          </a:xfrm>
          <a:prstGeom prst="ellipse">
            <a:avLst/>
          </a:prstGeom>
          <a:solidFill>
            <a:schemeClr val="bg1">
              <a:lumMod val="95000"/>
            </a:schemeClr>
          </a:solidFill>
          <a:ln w="9525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808405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5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FF9F"/>
      </a:accent1>
      <a:accent2>
        <a:srgbClr val="FFD89F"/>
      </a:accent2>
      <a:accent3>
        <a:srgbClr val="C6FF9F"/>
      </a:accent3>
      <a:accent4>
        <a:srgbClr val="9FFFE1"/>
      </a:accent4>
      <a:accent5>
        <a:srgbClr val="DDD5FF"/>
      </a:accent5>
      <a:accent6>
        <a:srgbClr val="FFD5FA"/>
      </a:accent6>
      <a:hlink>
        <a:srgbClr val="FCFF9F"/>
      </a:hlink>
      <a:folHlink>
        <a:srgbClr val="FCFF9F"/>
      </a:folHlink>
    </a:clrScheme>
    <a:fontScheme name="Custom 286">
      <a:majorFont>
        <a:latin typeface="Franklin Gothic Book"/>
        <a:ea typeface=""/>
        <a:cs typeface=""/>
      </a:majorFont>
      <a:minorFont>
        <a:latin typeface="Garam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irthday-SlideShow_dn_v5" id="{B705DA15-F961-40D5-AE2F-AB383C22260D}" vid="{F362409C-D366-402C-8699-4EC1C2FCB61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28005A0-1A6E-4FE3-8E88-2E5C1337100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88EF19-996E-41CC-8442-99F182FEC1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51911FB-FB22-45CF-9CC4-A44FF8A3FCC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{06541C33-3FE0-446D-9CD5-07D169E4EA49}TF2537f2a0-f33e-4c40-9bc9-03cc75fa3c3751f4e1af_win32-9b652ff56470</Template>
  <TotalTime>40</TotalTime>
  <Words>3</Words>
  <Application>Microsoft Office PowerPoint</Application>
  <PresentationFormat>Widescreen</PresentationFormat>
  <Paragraphs>3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Franklin Gothic Book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HCCtanuyen HCCtanuyen</dc:creator>
  <cp:lastModifiedBy>HCCtanuyen HCCtanuyen</cp:lastModifiedBy>
  <cp:revision>1</cp:revision>
  <dcterms:created xsi:type="dcterms:W3CDTF">2026-06-13T09:45:59Z</dcterms:created>
  <dcterms:modified xsi:type="dcterms:W3CDTF">2026-06-13T10:26:19Z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